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2897D-7B4F-422D-B5D1-9B5BCEB13124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BB297-8074-4A8C-B96E-4EC35DF400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01B46-1509-4B9C-8908-7CBB64950D5D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57AFD-ED3E-447D-B393-7F2104E4F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FBB30-BE19-433C-A321-7260AC4D3FDD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EE71F-C89D-4C6B-B10A-76813F9EA2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EE5F-D822-4E9B-9169-96A884C6C3DC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02DF-52E1-430B-940F-6336D19332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6A8E-2C3B-4976-B2B3-FCD4B4F72C5C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BEE45-A1C7-4776-A0F4-FCC97F413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79190-8E41-451C-8F6B-7423B2B84FDA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E5C99-11A0-47F1-A04B-BDCA545C71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8096-73B9-4FE3-981B-C2FB23477B12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B452-1E20-416E-8453-0E1E09EB1A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5F9E2-F3AA-4027-BA73-EB79950A2CDC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0902-6614-4B45-AD8F-FED4CC3A8E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20772-39F8-4092-9B5D-09C6D105EF26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78DD0-1618-4AA6-B84D-3C321F980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66B9A-F83C-40EF-981E-C5F560668BAA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72D27-8B52-4F1D-9C27-B779A9FAA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8F269-7213-40B1-8D20-08E45857A213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9D0D-9E68-45D1-9F09-8889587F94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35B41-050E-483D-B462-B76C095A8C1D}" type="datetimeFigureOut">
              <a:rPr lang="cs-CZ"/>
              <a:pPr>
                <a:defRPr/>
              </a:pPr>
              <a:t>16.11.2021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E1DEFF-2748-46AA-9086-C1506115F7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/>
              <a:t>Skyfall </a:t>
            </a:r>
            <a:br>
              <a:rPr lang="cs-CZ" sz="4000"/>
            </a:br>
            <a:br>
              <a:rPr lang="cs-CZ" sz="4000"/>
            </a:br>
            <a:r>
              <a:rPr lang="cs-CZ" sz="4000"/>
              <a:t>pokus o vztažení k českému právnímu řádu</a:t>
            </a:r>
            <a:r>
              <a:rPr lang="cs-CZ" sz="4000">
                <a:sym typeface="Wingdings" pitchFamily="2" charset="2"/>
              </a:rPr>
              <a:t></a:t>
            </a:r>
            <a:br>
              <a:rPr lang="cs-CZ" sz="4000">
                <a:sym typeface="Wingdings" pitchFamily="2" charset="2"/>
              </a:rPr>
            </a:br>
            <a:endParaRPr lang="cs-CZ" sz="400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cs-CZ" dirty="0"/>
              <a:t>Třeba vás toho napadne ještě víc</a:t>
            </a:r>
            <a:r>
              <a:rPr lang="cs-CZ" dirty="0">
                <a:sym typeface="Wingdings" pitchFamily="2" charset="2"/>
              </a:rPr>
              <a:t></a:t>
            </a:r>
          </a:p>
          <a:p>
            <a:pPr algn="ctr">
              <a:buFont typeface="Arial" charset="0"/>
              <a:buNone/>
            </a:pPr>
            <a:r>
              <a:rPr lang="cs-CZ" dirty="0">
                <a:sym typeface="Wingdings" pitchFamily="2" charset="2"/>
              </a:rPr>
              <a:t>Právo je všude kolem nás! </a:t>
            </a:r>
          </a:p>
          <a:p>
            <a:pPr algn="ctr">
              <a:buFont typeface="Arial" charset="0"/>
              <a:buNone/>
            </a:pPr>
            <a:endParaRPr lang="cs-CZ" dirty="0">
              <a:sym typeface="Wingdings" pitchFamily="2" charset="2"/>
            </a:endParaRPr>
          </a:p>
          <a:p>
            <a:pPr algn="ctr">
              <a:buFont typeface="Arial" charset="0"/>
              <a:buNone/>
            </a:pPr>
            <a:r>
              <a:rPr lang="cs-CZ" dirty="0">
                <a:sym typeface="Wingdings" pitchFamily="2" charset="2"/>
              </a:rPr>
              <a:t>Děkuji za pozornost</a:t>
            </a:r>
          </a:p>
          <a:p>
            <a:pPr algn="ctr">
              <a:buFont typeface="Arial" charset="0"/>
              <a:buNone/>
            </a:pPr>
            <a:endParaRPr lang="cs-CZ" dirty="0">
              <a:sym typeface="Wingdings" pitchFamily="2" charset="2"/>
            </a:endParaRPr>
          </a:p>
          <a:p>
            <a:pPr algn="ctr">
              <a:buFont typeface="Arial" charset="0"/>
              <a:buNone/>
            </a:pPr>
            <a:r>
              <a:rPr lang="cs-CZ" dirty="0">
                <a:sym typeface="Wingdings" pitchFamily="2" charset="2"/>
              </a:rPr>
              <a:t>Helena Musilová</a:t>
            </a:r>
          </a:p>
          <a:p>
            <a:pPr algn="ctr">
              <a:buFont typeface="Arial" charset="0"/>
              <a:buNone/>
            </a:pPr>
            <a:r>
              <a:rPr lang="cs-CZ">
                <a:sym typeface="Wingdings" pitchFamily="2" charset="2"/>
              </a:rPr>
              <a:t>musilova@vutbr.cz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Bond – Thajsko, Turecko a Šanghaj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pracovní cesta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na náklady zaměstnavatele (doprava, ubytování, stravné)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plnění pracovních úkolů dle pokynů zaměstnavatele (nadřízené M)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střelkyně nenese odpovědnost, odpovědnost nese zaměstnavatel – závislá práce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Závislá práce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dle pokynů zaměstnavatele – plat a 5 týdnů dovolené? novela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na odpovědnost zaměstnavatele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zaměstnavatel zajišťuje pracovní pomůcky (rádio, pistole, auto) – ale bez písemného protokolu (galerie)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zaměstnavatel platí cestovní náklady…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cs-CZ" sz="2500"/>
              <a:t>Bond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cs-CZ" sz="2500"/>
              <a:t>sirotek, jako dítě dědil, protože má právní osobnost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cs-CZ" sz="2500"/>
              <a:t>po  jeho smrti odúmrť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cs-CZ" sz="2500"/>
              <a:t>Bardem – obchodní/občanskoprávní vztah s jeho zabijáky (smlouva o dílo, příkazní, inominátní o spolupráci) – odpovědnost za škodu na majetku (dům, vybavení), zdraví a život (M, Bond), věcná škoda (oblečení…), léčebné výlohy, ztížené společenské uplatnění, bolestné…příspěvek dědicům M do 65 let věku platí zaměstnavatel, jednorázové odškodnění pozůstalých,</a:t>
            </a:r>
            <a:r>
              <a:rPr lang="cs-CZ" sz="2500">
                <a:latin typeface="Arial" charset="0"/>
              </a:rPr>
              <a:t> </a:t>
            </a:r>
            <a:r>
              <a:rPr lang="cs-CZ" sz="2500"/>
              <a:t>ale regres vůči škůdci (Bardem), resp. jeho dědicům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r>
              <a:rPr lang="cs-CZ" sz="2500"/>
              <a:t> Bond – spoluodpovědnost za škodu, ale on se snažil škodu odvracet (zákoník práce a odp. zaměstnavatele)</a:t>
            </a:r>
          </a:p>
          <a:p>
            <a:pPr marL="0" indent="0">
              <a:lnSpc>
                <a:spcPct val="80000"/>
              </a:lnSpc>
              <a:buFontTx/>
              <a:buChar char="-"/>
            </a:pPr>
            <a:endParaRPr lang="cs-CZ" sz="2500"/>
          </a:p>
          <a:p>
            <a:pPr marL="0" indent="0">
              <a:lnSpc>
                <a:spcPct val="80000"/>
              </a:lnSpc>
              <a:buFontTx/>
              <a:buChar char="-"/>
            </a:pPr>
            <a:endParaRPr lang="cs-CZ"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Bardem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vrtulník – vlastnictví/zápůjčka/nájem a odpovědnost za škodu (zničení)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odpovědnost zabijákům za škodu (smrt) a přechod na dědice (rozsah dle občanského zákoníku/zákoníku práce)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pojištění coby odvážná smlouva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Bond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alkohol a cigarety – nesmí v pracovní době, na pracovní cestě (?</a:t>
            </a:r>
            <a:r>
              <a:rPr lang="cs-CZ" sz="3600" dirty="0"/>
              <a:t>výjimky </a:t>
            </a:r>
            <a:r>
              <a:rPr lang="cs-CZ" dirty="0"/>
              <a:t>při plnění pracovních úkolů)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lékařská prohlídka a způsobilost k práci – pravidelná a vstupní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Metro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smlouva o přepravě a odpovědnost provozovatele metra za škodu a regres vůči škůdci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M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vyhazuje mě? Není písemně, je neplatné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skončení po uplynutí doby určité (funkčního období? Nezaniká pracovní poměr, je nutné převedení na jinou práci?)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dohoda - oboustranná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výpověď – jednostranná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/>
              <a:t>smrtí zaměstnance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cs-CZ"/>
          </a:p>
          <a:p>
            <a:pPr>
              <a:buFont typeface="Arial" charset="0"/>
              <a:buNone/>
            </a:pPr>
            <a:r>
              <a:rPr lang="cs-CZ"/>
              <a:t>Pozor!</a:t>
            </a:r>
          </a:p>
          <a:p>
            <a:pPr>
              <a:buFontTx/>
              <a:buChar char="-"/>
            </a:pPr>
            <a:r>
              <a:rPr lang="cs-CZ"/>
              <a:t>jde o anglosaský právní systém!</a:t>
            </a:r>
          </a:p>
          <a:p>
            <a:pPr>
              <a:buFontTx/>
              <a:buChar char="-"/>
            </a:pPr>
            <a:r>
              <a:rPr lang="cs-CZ"/>
              <a:t>v českém právu by možná šlo o služební poměr mimo zákoník práce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368</Words>
  <Application>Microsoft Office PowerPoint</Application>
  <PresentationFormat>Předvádění na obrazovce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systému Office</vt:lpstr>
      <vt:lpstr>Skyfall   pokus o vztažení k českému právnímu řádu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Skyfall a (pracovní) právo</dc:title>
  <dc:creator>Helena Musilova</dc:creator>
  <cp:lastModifiedBy>Musilová Helena (6256)</cp:lastModifiedBy>
  <cp:revision>5</cp:revision>
  <dcterms:created xsi:type="dcterms:W3CDTF">2020-11-23T10:43:44Z</dcterms:created>
  <dcterms:modified xsi:type="dcterms:W3CDTF">2021-11-16T08:29:24Z</dcterms:modified>
</cp:coreProperties>
</file>